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DF7A8-7118-7448-436D-146C4E7AD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BF6D8A-F11A-6FC1-C668-A439C0BD5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A91134-4781-C260-035F-0E737E3B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77798C-5BD2-01A2-491B-803410545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93BB6-5970-F66E-F2C3-8E78DF6D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162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C9B9-F97A-47D8-EF5D-3A35BF95E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952121-5349-5D84-DA51-55B4CF5805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6D660-CCFF-EAF4-73FE-6F0DE20A3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1142D-4F34-3C4B-378B-A6679C448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A646F-1D25-A655-33E1-373551400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82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B86053-15BC-CCBB-76FD-23045EBC82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C579FC-7D5C-109B-D82E-AC3F5C03DF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CD353-CE37-B43E-1808-0DD2EA00F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5FAA4-238A-5184-923D-75AAC18A0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6DF5E6-307E-6D13-EE3F-204B9321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19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3D64C-E47C-D6FA-1EBF-5CC663A80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DEB2C7-791A-49AC-18E9-F953CAE641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881018-3C44-407C-6EA1-C47858BD7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7E6DE-DBDF-1F14-40D6-EA47963E0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8484F-93B6-AEC3-8BDD-D037B5A3D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740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AC2BF-A40D-79FD-BDB4-3549CB482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368F1-A95A-4BEF-00DE-F58CB877C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041ED5-A667-7AE6-91C2-03D926707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3418B-4A9A-EA6F-AF06-AE9F131B6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EAFF5-2475-9EE3-24F9-0B1C44DED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97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A2F43F-7266-4F1F-4947-C94C67EBE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592F5-BE7B-5890-C71D-33D501BAC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E02907-4D0D-52E7-20EF-30C861DF9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D0D275-50D1-EE07-7F34-AB0A04C2C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9802E5-3F9D-9540-FB84-FE3DBC3C9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63294-2125-BC7C-9B51-827DD8DE5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61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26AAB-FFA8-AF43-733B-458DFB21D3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715FB-30F6-51F7-66E3-68A991194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434573-1E62-9D95-0EB0-8587FD9E0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39237C-E816-58BB-2996-5C9EB5D93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1F644-22FB-0C58-B244-20F3770D81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199207-0C61-85DB-897F-38E00FB71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A7C687-A7A4-5CB6-3F95-124B8B348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602966-514C-54C4-6B1B-0DDFFA124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54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5076A-4EDC-3320-EE11-28BEFA9FF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B2ADDB-66B4-6F1A-13D0-6E78AE024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DBB634-F421-753F-A919-59910D8A7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F3B706-892A-5C48-D79D-EC9E2C269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526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A3E9A5-58B0-212E-8FD5-B994727DA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4B546F-50E6-41FB-776C-A351A586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CFD44-A930-3C51-FC9C-EB02B7A11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79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A1F28-91D6-BC03-C980-38B4AA259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F6C1C-0E43-FD42-EC20-4798BD744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F66552-AD33-0565-F044-DDFA5281D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2670C-8968-6B64-61FA-E20FA9C9C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2C7E91-2E13-77EA-4C80-7DBCC4ADD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9AE77-D47C-9A16-D864-D706DB0DD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4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C5C8E-9225-6F22-9D3C-A82CA1DF4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65A555-1F23-0F50-7BA7-FE129C134F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ED0165-A7DA-DF1E-BCC1-83F415A760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743BF5-7D60-242E-2FB7-EDA855CFC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AD822C-7C0F-965E-A5F2-1B1635A70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3AA341-7973-37AE-8F5C-C0A50B8FD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44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946568-0AD6-027A-18C8-B6D4F11E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C5C71D-1512-2BF1-65AD-9B56CA026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7144D7-15F6-C10C-5D34-BEBB327F39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5F01FF-8FD8-3C4B-B0D1-84BD6C224F5D}" type="datetimeFigureOut">
              <a:rPr lang="en-US" smtClean="0"/>
              <a:t>7/30/25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A9AB5-3A68-ABCD-0529-8650402054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AD72A-7C9A-AC8A-6A95-CD0D739D4E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950000-6C40-3E4F-8AA0-2C9D52DDA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64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377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42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06915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9761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53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565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309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966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862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34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814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6174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681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917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3308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095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781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27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Fortson-Williams</dc:creator>
  <cp:lastModifiedBy>Ozias  Williams</cp:lastModifiedBy>
  <cp:revision>2</cp:revision>
  <dcterms:created xsi:type="dcterms:W3CDTF">2025-02-16T03:08:21Z</dcterms:created>
  <dcterms:modified xsi:type="dcterms:W3CDTF">2025-07-30T21:35:44Z</dcterms:modified>
</cp:coreProperties>
</file>